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91E49-7A45-433B-8D55-A37B7657AD81}" type="datetimeFigureOut">
              <a:rPr lang="de-DE" smtClean="0"/>
              <a:t>15.01.2015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3EE01-B0B3-4874-9EF8-637395BD74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3452" y="1268760"/>
          <a:ext cx="8847144" cy="4248472"/>
        </p:xfrm>
        <a:graphic>
          <a:graphicData uri="http://schemas.openxmlformats.org/presentationml/2006/ole">
            <p:oleObj spid="_x0000_s1026" name="DraftSight Document" r:id="rId3" imgW="10172526" imgH="4886023" progId="DRAFTSIGHT.Document">
              <p:embed/>
            </p:oleObj>
          </a:graphicData>
        </a:graphic>
      </p:graphicFrame>
      <p:sp>
        <p:nvSpPr>
          <p:cNvPr id="5" name="Rechteck 4"/>
          <p:cNvSpPr/>
          <p:nvPr/>
        </p:nvSpPr>
        <p:spPr>
          <a:xfrm>
            <a:off x="1115616" y="692696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Die Schablone für die Gleise auf der Wendel</a:t>
            </a:r>
            <a:endParaRPr lang="de-DE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Larissa-Design</vt:lpstr>
      <vt:lpstr>DraftSight Document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guenter.osswald</dc:creator>
  <cp:lastModifiedBy>guenter.osswald</cp:lastModifiedBy>
  <cp:revision>1</cp:revision>
  <dcterms:created xsi:type="dcterms:W3CDTF">2015-01-15T18:47:54Z</dcterms:created>
  <dcterms:modified xsi:type="dcterms:W3CDTF">2015-01-15T18:52:15Z</dcterms:modified>
</cp:coreProperties>
</file>